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6"/>
  </p:notesMasterIdLst>
  <p:sldIdLst>
    <p:sldId id="257" r:id="rId2"/>
    <p:sldId id="256" r:id="rId3"/>
    <p:sldId id="258" r:id="rId4"/>
    <p:sldId id="259"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A3FF"/>
    <a:srgbClr val="005A9E"/>
    <a:srgbClr val="F2850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E4225-0434-46F6-9493-0F2A8FFCCBF5}" type="datetimeFigureOut">
              <a:rPr lang="fr-FR" smtClean="0"/>
              <a:pPr/>
              <a:t>09/12/2013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9FAE04-08F1-4640-9950-3AD32C4EB250}"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959FAE04-08F1-4640-9950-3AD32C4EB250}"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59FAE04-08F1-4640-9950-3AD32C4EB250}" type="slidenum">
              <a:rPr lang="fr-FR" smtClean="0"/>
              <a:pPr/>
              <a:t>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r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07C0E868-95BF-44B1-B845-2A5CAA2AD47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C0E868-95BF-44B1-B845-2A5CAA2AD47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8" name="Espace réservé du numéro de diapositive 7"/>
          <p:cNvSpPr>
            <a:spLocks noGrp="1"/>
          </p:cNvSpPr>
          <p:nvPr>
            <p:ph type="sldNum" sz="quarter" idx="11"/>
          </p:nvPr>
        </p:nvSpPr>
        <p:spPr/>
        <p:txBody>
          <a:bodyPr/>
          <a:lstStyle/>
          <a:p>
            <a:fld id="{07C0E868-95BF-44B1-B845-2A5CAA2AD47B}" type="slidenum">
              <a:rPr lang="fr-FR" smtClean="0"/>
              <a:pPr/>
              <a:t>‹N°›</a:t>
            </a:fld>
            <a:endParaRPr lang="fr-FR"/>
          </a:p>
        </p:txBody>
      </p:sp>
      <p:sp>
        <p:nvSpPr>
          <p:cNvPr id="9" name="Espace réservé du pied de page 8"/>
          <p:cNvSpPr>
            <a:spLocks noGrp="1"/>
          </p:cNvSpPr>
          <p:nvPr>
            <p:ph type="ftr" sz="quarter" idx="12"/>
          </p:nvPr>
        </p:nvSpPr>
        <p:spPr/>
        <p:txBody>
          <a:bodyPr/>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156448" y="6422064"/>
            <a:ext cx="762000" cy="365125"/>
          </a:xfrm>
        </p:spPr>
        <p:txBody>
          <a:bodyPr/>
          <a:lstStyle/>
          <a:p>
            <a:fld id="{07C0E868-95BF-44B1-B845-2A5CAA2AD47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457200" y="6422064"/>
            <a:ext cx="2133600" cy="365125"/>
          </a:xfrm>
        </p:spPr>
        <p:txBody>
          <a:bodyPr/>
          <a:lstStyle/>
          <a:p>
            <a:fld id="{5FA7192D-0EDC-42A6-8CCE-A621FA5B49B2}" type="datetimeFigureOut">
              <a:rPr lang="fr-FR" smtClean="0"/>
              <a:pPr/>
              <a:t>09/12/2013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FA7192D-0EDC-42A6-8CCE-A621FA5B49B2}" type="datetimeFigureOut">
              <a:rPr lang="fr-FR" smtClean="0"/>
              <a:pPr/>
              <a:t>09/12/2013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C0E868-95BF-44B1-B845-2A5CAA2AD47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orme libre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Espace réservé du titre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FA7192D-0EDC-42A6-8CCE-A621FA5B49B2}" type="datetimeFigureOut">
              <a:rPr lang="fr-FR" smtClean="0"/>
              <a:pPr/>
              <a:t>09/12/2013</a:t>
            </a:fld>
            <a:endParaRPr lang="fr-FR"/>
          </a:p>
        </p:txBody>
      </p:sp>
      <p:sp>
        <p:nvSpPr>
          <p:cNvPr id="22" name="Espace réservé du pied de pa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fr-FR"/>
          </a:p>
        </p:txBody>
      </p:sp>
      <p:sp>
        <p:nvSpPr>
          <p:cNvPr id="18" name="Espace réservé du numéro de diapositive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7C0E868-95BF-44B1-B845-2A5CAA2AD47B}"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2"/>
          </p:nvPr>
        </p:nvSpPr>
        <p:spPr/>
        <p:txBody>
          <a:bodyPr/>
          <a:lstStyle/>
          <a:p>
            <a:endParaRPr lang="fr-FR" dirty="0"/>
          </a:p>
        </p:txBody>
      </p:sp>
      <p:pic>
        <p:nvPicPr>
          <p:cNvPr id="5" name="Image 4" descr="Nouveau LOGO 25 mai 2012.png"/>
          <p:cNvPicPr>
            <a:picLocks noChangeAspect="1"/>
          </p:cNvPicPr>
          <p:nvPr/>
        </p:nvPicPr>
        <p:blipFill>
          <a:blip r:embed="rId3" cstate="print"/>
          <a:stretch>
            <a:fillRect/>
          </a:stretch>
        </p:blipFill>
        <p:spPr>
          <a:xfrm>
            <a:off x="611560" y="116632"/>
            <a:ext cx="2376264" cy="860592"/>
          </a:xfrm>
          <a:prstGeom prst="rect">
            <a:avLst/>
          </a:prstGeom>
        </p:spPr>
      </p:pic>
      <p:pic>
        <p:nvPicPr>
          <p:cNvPr id="6" name="Image 5" descr="logo cg56 (1).jpg"/>
          <p:cNvPicPr>
            <a:picLocks noChangeAspect="1"/>
          </p:cNvPicPr>
          <p:nvPr/>
        </p:nvPicPr>
        <p:blipFill>
          <a:blip r:embed="rId4" cstate="print"/>
          <a:stretch>
            <a:fillRect/>
          </a:stretch>
        </p:blipFill>
        <p:spPr>
          <a:xfrm>
            <a:off x="3419872" y="188640"/>
            <a:ext cx="936105" cy="780087"/>
          </a:xfrm>
          <a:prstGeom prst="rect">
            <a:avLst/>
          </a:prstGeom>
        </p:spPr>
      </p:pic>
      <p:pic>
        <p:nvPicPr>
          <p:cNvPr id="10" name="Espace réservé du contenu 9" descr="DSC_0186.JPG"/>
          <p:cNvPicPr>
            <a:picLocks noGrp="1" noChangeAspect="1"/>
          </p:cNvPicPr>
          <p:nvPr>
            <p:ph sz="half" idx="1"/>
          </p:nvPr>
        </p:nvPicPr>
        <p:blipFill>
          <a:blip r:embed="rId5" cstate="print"/>
          <a:srcRect l="36228" t="23127" r="14857" b="21808"/>
          <a:stretch>
            <a:fillRect/>
          </a:stretch>
        </p:blipFill>
        <p:spPr>
          <a:xfrm>
            <a:off x="0" y="0"/>
            <a:ext cx="9144000" cy="6858000"/>
          </a:xfrm>
        </p:spPr>
      </p:pic>
      <p:pic>
        <p:nvPicPr>
          <p:cNvPr id="11" name="Image 10" descr="DSC_0256.JPG"/>
          <p:cNvPicPr>
            <a:picLocks noChangeAspect="1"/>
          </p:cNvPicPr>
          <p:nvPr/>
        </p:nvPicPr>
        <p:blipFill>
          <a:blip r:embed="rId6" cstate="print"/>
          <a:srcRect l="19111" t="22408" r="40902" b="14255"/>
          <a:stretch>
            <a:fillRect/>
          </a:stretch>
        </p:blipFill>
        <p:spPr>
          <a:xfrm>
            <a:off x="3063372" y="260648"/>
            <a:ext cx="6080628" cy="6597352"/>
          </a:xfrm>
          <a:prstGeom prst="rect">
            <a:avLst/>
          </a:prstGeom>
        </p:spPr>
      </p:pic>
      <p:sp>
        <p:nvSpPr>
          <p:cNvPr id="8" name="ZoneTexte 7"/>
          <p:cNvSpPr txBox="1"/>
          <p:nvPr/>
        </p:nvSpPr>
        <p:spPr>
          <a:xfrm>
            <a:off x="-1836712" y="0"/>
            <a:ext cx="7421788" cy="2308324"/>
          </a:xfrm>
          <a:prstGeom prst="rect">
            <a:avLst/>
          </a:prstGeom>
          <a:noFill/>
        </p:spPr>
        <p:txBody>
          <a:bodyPr wrap="square" rtlCol="0">
            <a:spAutoFit/>
          </a:bodyPr>
          <a:lstStyle/>
          <a:p>
            <a:pPr algn="ctr"/>
            <a:r>
              <a:rPr lang="fr-FR" sz="4400" dirty="0" smtClean="0">
                <a:solidFill>
                  <a:srgbClr val="29A3FF"/>
                </a:solidFill>
                <a:latin typeface="Academy Engraved LET" pitchFamily="2" charset="0"/>
              </a:rPr>
              <a:t>L’Observatoire </a:t>
            </a:r>
          </a:p>
          <a:p>
            <a:pPr algn="ctr"/>
            <a:r>
              <a:rPr lang="fr-FR" sz="4400" dirty="0" smtClean="0">
                <a:solidFill>
                  <a:srgbClr val="29A3FF"/>
                </a:solidFill>
                <a:latin typeface="Academy Engraved LET" pitchFamily="2" charset="0"/>
              </a:rPr>
              <a:t>du Plancton</a:t>
            </a:r>
          </a:p>
          <a:p>
            <a:pPr algn="ctr"/>
            <a:r>
              <a:rPr lang="fr-FR" sz="2800" dirty="0" smtClean="0">
                <a:solidFill>
                  <a:srgbClr val="29A3FF"/>
                </a:solidFill>
                <a:latin typeface="Academy Engraved LET" pitchFamily="2" charset="0"/>
              </a:rPr>
              <a:t>   Vous</a:t>
            </a:r>
            <a:r>
              <a:rPr lang="fr-FR" sz="2800" b="1" dirty="0" smtClean="0">
                <a:solidFill>
                  <a:srgbClr val="005A9E"/>
                </a:solidFill>
                <a:latin typeface="Academy Engraved LET" pitchFamily="2" charset="0"/>
              </a:rPr>
              <a:t> </a:t>
            </a:r>
            <a:r>
              <a:rPr lang="fr-FR" sz="2800" dirty="0" smtClean="0">
                <a:solidFill>
                  <a:srgbClr val="29A3FF"/>
                </a:solidFill>
                <a:latin typeface="Academy Engraved LET" pitchFamily="2" charset="0"/>
              </a:rPr>
              <a:t>souhaite une bonne </a:t>
            </a:r>
          </a:p>
          <a:p>
            <a:pPr algn="ctr"/>
            <a:r>
              <a:rPr lang="fr-FR" sz="2800" dirty="0" smtClean="0">
                <a:solidFill>
                  <a:srgbClr val="29A3FF"/>
                </a:solidFill>
                <a:latin typeface="Academy Engraved LET" pitchFamily="2" charset="0"/>
              </a:rPr>
              <a:t>Année 2014</a:t>
            </a:r>
            <a:endParaRPr lang="fr-FR" sz="2800" dirty="0">
              <a:solidFill>
                <a:srgbClr val="29A3FF"/>
              </a:solidFill>
              <a:latin typeface="Academy Engraved LET" pitchFamily="2" charset="0"/>
            </a:endParaRPr>
          </a:p>
        </p:txBody>
      </p:sp>
      <p:sp>
        <p:nvSpPr>
          <p:cNvPr id="13" name="Rectangle 12"/>
          <p:cNvSpPr/>
          <p:nvPr/>
        </p:nvSpPr>
        <p:spPr>
          <a:xfrm>
            <a:off x="0" y="6396335"/>
            <a:ext cx="8712968" cy="461665"/>
          </a:xfrm>
          <a:prstGeom prst="rect">
            <a:avLst/>
          </a:prstGeom>
        </p:spPr>
        <p:txBody>
          <a:bodyPr wrap="square">
            <a:spAutoFit/>
          </a:bodyPr>
          <a:lstStyle/>
          <a:p>
            <a:r>
              <a:rPr lang="fr-FR" sz="1200" dirty="0" smtClean="0"/>
              <a:t>Observatoire du Plancton -  Bd de la Compagnie des Indes – 56290 Port Louis</a:t>
            </a:r>
          </a:p>
          <a:p>
            <a:r>
              <a:rPr lang="fr-FR" sz="1200" dirty="0" smtClean="0"/>
              <a:t>Tel 02 97 82 21 40 www.observatoire-plancton.fr</a:t>
            </a:r>
            <a:endParaRPr lang="fr-FR" sz="1200" dirty="0"/>
          </a:p>
        </p:txBody>
      </p:sp>
      <p:sp>
        <p:nvSpPr>
          <p:cNvPr id="14" name="ZoneTexte 13"/>
          <p:cNvSpPr txBox="1"/>
          <p:nvPr/>
        </p:nvSpPr>
        <p:spPr>
          <a:xfrm>
            <a:off x="107504" y="3212976"/>
            <a:ext cx="8352928" cy="2246769"/>
          </a:xfrm>
          <a:prstGeom prst="rect">
            <a:avLst/>
          </a:prstGeom>
          <a:noFill/>
        </p:spPr>
        <p:txBody>
          <a:bodyPr wrap="square" rtlCol="0">
            <a:spAutoFit/>
          </a:bodyPr>
          <a:lstStyle/>
          <a:p>
            <a:pPr algn="ctr"/>
            <a:endParaRPr lang="fr-FR" dirty="0" smtClean="0">
              <a:solidFill>
                <a:srgbClr val="29A3FF"/>
              </a:solidFill>
              <a:latin typeface="Academy Engraved LET" pitchFamily="2" charset="0"/>
            </a:endParaRPr>
          </a:p>
          <a:p>
            <a:pPr algn="ctr"/>
            <a:endParaRPr lang="fr-FR" dirty="0" smtClean="0">
              <a:solidFill>
                <a:srgbClr val="29A3FF"/>
              </a:solidFill>
              <a:latin typeface="Academy Engraved LET" pitchFamily="2" charset="0"/>
            </a:endParaRPr>
          </a:p>
          <a:p>
            <a:pPr algn="ctr"/>
            <a:endParaRPr lang="fr-FR" sz="4000" dirty="0" smtClean="0">
              <a:solidFill>
                <a:srgbClr val="29A3FF"/>
              </a:solidFill>
              <a:latin typeface="Academy Engraved LET" pitchFamily="2" charset="0"/>
            </a:endParaRPr>
          </a:p>
          <a:p>
            <a:pPr algn="ctr"/>
            <a:r>
              <a:rPr lang="fr-FR" sz="4000" dirty="0" smtClean="0">
                <a:solidFill>
                  <a:srgbClr val="29A3FF"/>
                </a:solidFill>
                <a:latin typeface="Academy Engraved LET" pitchFamily="2" charset="0"/>
              </a:rPr>
              <a:t>INVITATION </a:t>
            </a:r>
          </a:p>
          <a:p>
            <a:pPr algn="ctr"/>
            <a:r>
              <a:rPr lang="fr-FR" sz="2400" dirty="0" smtClean="0">
                <a:solidFill>
                  <a:srgbClr val="29A3FF"/>
                </a:solidFill>
                <a:latin typeface="Academy Engraved LET" pitchFamily="2" charset="0"/>
              </a:rPr>
              <a:t>     10 janvier à 16 heures</a:t>
            </a:r>
          </a:p>
        </p:txBody>
      </p:sp>
      <p:pic>
        <p:nvPicPr>
          <p:cNvPr id="15" name="Image 14" descr="Nouveau LOGO 25 mai 2012.png"/>
          <p:cNvPicPr>
            <a:picLocks noChangeAspect="1"/>
          </p:cNvPicPr>
          <p:nvPr/>
        </p:nvPicPr>
        <p:blipFill>
          <a:blip r:embed="rId7" cstate="print"/>
          <a:stretch>
            <a:fillRect/>
          </a:stretch>
        </p:blipFill>
        <p:spPr>
          <a:xfrm>
            <a:off x="7596336" y="6375730"/>
            <a:ext cx="1331640" cy="482270"/>
          </a:xfrm>
          <a:prstGeom prst="rect">
            <a:avLst/>
          </a:prstGeom>
        </p:spPr>
      </p:pic>
      <p:pic>
        <p:nvPicPr>
          <p:cNvPr id="16" name="Image 15" descr="logo cg56.jpg"/>
          <p:cNvPicPr>
            <a:picLocks noChangeAspect="1"/>
          </p:cNvPicPr>
          <p:nvPr/>
        </p:nvPicPr>
        <p:blipFill>
          <a:blip r:embed="rId4" cstate="print"/>
          <a:stretch>
            <a:fillRect/>
          </a:stretch>
        </p:blipFill>
        <p:spPr>
          <a:xfrm>
            <a:off x="6876256" y="6377947"/>
            <a:ext cx="576064" cy="4800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2"/>
          </p:nvPr>
        </p:nvSpPr>
        <p:spPr>
          <a:xfrm>
            <a:off x="179512" y="0"/>
            <a:ext cx="3995936" cy="6381328"/>
          </a:xfrm>
        </p:spPr>
        <p:txBody>
          <a:bodyPr numCol="2">
            <a:normAutofit lnSpcReduction="10000"/>
          </a:bodyPr>
          <a:lstStyle/>
          <a:p>
            <a:r>
              <a:rPr lang="fr-FR" sz="2200" b="1" dirty="0" smtClean="0">
                <a:solidFill>
                  <a:schemeClr val="accent1">
                    <a:lumMod val="40000"/>
                    <a:lumOff val="60000"/>
                  </a:schemeClr>
                </a:solidFill>
                <a:latin typeface="Academy Engraved LET" pitchFamily="2" charset="0"/>
              </a:rPr>
              <a:t>PODORANGE</a:t>
            </a:r>
            <a:r>
              <a:rPr lang="fr-FR" sz="1900" dirty="0" smtClean="0">
                <a:latin typeface="Academy Engraved LET" pitchFamily="2" charset="0"/>
              </a:rPr>
              <a:t> est </a:t>
            </a:r>
            <a:r>
              <a:rPr lang="fr-FR" sz="1900" dirty="0">
                <a:latin typeface="Academy Engraved LET" pitchFamily="2" charset="0"/>
              </a:rPr>
              <a:t>un </a:t>
            </a:r>
            <a:r>
              <a:rPr lang="fr-FR" sz="1900" dirty="0" smtClean="0">
                <a:latin typeface="Academy Engraved LET" pitchFamily="2" charset="0"/>
              </a:rPr>
              <a:t>voilier </a:t>
            </a:r>
            <a:r>
              <a:rPr lang="fr-FR" sz="1900" dirty="0" smtClean="0">
                <a:latin typeface="Academy Engraved LET" pitchFamily="2" charset="0"/>
              </a:rPr>
              <a:t>d’expédition, </a:t>
            </a:r>
            <a:r>
              <a:rPr lang="fr-FR" sz="1900" dirty="0">
                <a:latin typeface="Academy Engraved LET" pitchFamily="2" charset="0"/>
              </a:rPr>
              <a:t>parfaitement adapté aux régions polaires</a:t>
            </a:r>
            <a:r>
              <a:rPr lang="fr-FR" sz="1900" dirty="0" smtClean="0">
                <a:latin typeface="Academy Engraved LET" pitchFamily="2" charset="0"/>
              </a:rPr>
              <a:t>. Il dispose </a:t>
            </a:r>
            <a:r>
              <a:rPr lang="fr-FR" sz="1900" dirty="0">
                <a:latin typeface="Academy Engraved LET" pitchFamily="2" charset="0"/>
              </a:rPr>
              <a:t>d’une forte autonomie et d’une capacité d’accueil de 12 personnes.</a:t>
            </a:r>
          </a:p>
          <a:p>
            <a:r>
              <a:rPr lang="fr-FR" sz="1600" dirty="0">
                <a:latin typeface="Academy Engraved LET" pitchFamily="2" charset="0"/>
              </a:rPr>
              <a:t> </a:t>
            </a:r>
            <a:r>
              <a:rPr lang="fr-FR" sz="1800" dirty="0" smtClean="0">
                <a:latin typeface="Academy Engraved LET" pitchFamily="2" charset="0"/>
              </a:rPr>
              <a:t>Il </a:t>
            </a:r>
            <a:r>
              <a:rPr lang="fr-FR" sz="1800" dirty="0">
                <a:latin typeface="Academy Engraved LET" pitchFamily="2" charset="0"/>
              </a:rPr>
              <a:t>navigue dans le grand sud depuis 2007, avec à son bord, Corinne Perron, marin, qui se consacre à l’étude du Plancton</a:t>
            </a:r>
            <a:r>
              <a:rPr lang="fr-FR" sz="1800" dirty="0" smtClean="0">
                <a:latin typeface="Academy Engraved LET" pitchFamily="2" charset="0"/>
              </a:rPr>
              <a:t>.</a:t>
            </a:r>
          </a:p>
          <a:p>
            <a:endParaRPr lang="fr-FR" sz="1800" dirty="0" smtClean="0">
              <a:latin typeface="Agency FB" pitchFamily="34" charset="0"/>
            </a:endParaRPr>
          </a:p>
          <a:p>
            <a:r>
              <a:rPr lang="fr-FR" sz="1800" i="1" dirty="0" smtClean="0">
                <a:latin typeface="Academy Engraved LET" pitchFamily="2" charset="0"/>
              </a:rPr>
              <a:t>« Photographier du plancton, avec un microscope, sur un voilier qui bouge tout le temps, n'est pas une mince affaire.  La goutte d'eau sur la lame ne souffre pas le moindre mouvement. </a:t>
            </a:r>
          </a:p>
          <a:p>
            <a:r>
              <a:rPr lang="fr-FR" sz="1800" i="1" dirty="0" smtClean="0">
                <a:latin typeface="Academy Engraved LET" pitchFamily="2" charset="0"/>
              </a:rPr>
              <a:t>Alors je profite, dès que possible, d'un mouillage </a:t>
            </a:r>
          </a:p>
          <a:p>
            <a:r>
              <a:rPr lang="fr-FR" sz="1800" i="1" dirty="0" smtClean="0">
                <a:latin typeface="Academy Engraved LET" pitchFamily="2" charset="0"/>
              </a:rPr>
              <a:t>tranquille, où aucune risée ni aucun clapot ne viendront perturber mes observations. </a:t>
            </a:r>
            <a:r>
              <a:rPr lang="fr-FR" sz="1800" i="1" dirty="0" smtClean="0">
                <a:latin typeface="Academy Engraved LET" pitchFamily="2" charset="0"/>
              </a:rPr>
              <a:t>Dans </a:t>
            </a:r>
            <a:r>
              <a:rPr lang="fr-FR" sz="1800" i="1" dirty="0" smtClean="0">
                <a:latin typeface="Academy Engraved LET" pitchFamily="2" charset="0"/>
              </a:rPr>
              <a:t>ces moments là, j'encourage aussi les équipiers </a:t>
            </a:r>
            <a:r>
              <a:rPr lang="fr-FR" sz="1800" i="1" dirty="0" smtClean="0">
                <a:latin typeface="Academy Engraved LET" pitchFamily="2" charset="0"/>
              </a:rPr>
              <a:t>à </a:t>
            </a:r>
            <a:r>
              <a:rPr lang="fr-FR" sz="1800" i="1" dirty="0" smtClean="0">
                <a:latin typeface="Academy Engraved LET" pitchFamily="2" charset="0"/>
              </a:rPr>
              <a:t>aller </a:t>
            </a:r>
            <a:r>
              <a:rPr lang="fr-FR" sz="1800" i="1" dirty="0" smtClean="0">
                <a:latin typeface="Academy Engraved LET" pitchFamily="2" charset="0"/>
              </a:rPr>
              <a:t>se </a:t>
            </a:r>
            <a:r>
              <a:rPr lang="fr-FR" sz="1800" i="1" dirty="0" smtClean="0">
                <a:latin typeface="Academy Engraved LET" pitchFamily="2" charset="0"/>
              </a:rPr>
              <a:t>promener ou </a:t>
            </a:r>
            <a:r>
              <a:rPr lang="fr-FR" sz="1800" i="1" dirty="0" smtClean="0">
                <a:latin typeface="Academy Engraved LET" pitchFamily="2" charset="0"/>
              </a:rPr>
              <a:t>de ne surtout pas bouger s'ils restent à bord... »</a:t>
            </a:r>
            <a:endParaRPr lang="fr-FR" sz="1800" dirty="0" smtClean="0">
              <a:latin typeface="Academy Engraved LET" pitchFamily="2" charset="0"/>
            </a:endParaRPr>
          </a:p>
          <a:p>
            <a:pPr algn="ctr"/>
            <a:endParaRPr lang="fr-FR" sz="1800" dirty="0" smtClean="0">
              <a:latin typeface="Agency FB" pitchFamily="34" charset="0"/>
            </a:endParaRPr>
          </a:p>
          <a:p>
            <a:endParaRPr lang="fr-FR" dirty="0" smtClean="0">
              <a:latin typeface="Adobe Caslon Pro" pitchFamily="18" charset="0"/>
            </a:endParaRPr>
          </a:p>
          <a:p>
            <a:endParaRPr lang="fr-FR" dirty="0" smtClean="0">
              <a:latin typeface="Adobe Caslon Pro" pitchFamily="18" charset="0"/>
            </a:endParaRPr>
          </a:p>
          <a:p>
            <a:endParaRPr lang="fr-FR" dirty="0" smtClean="0">
              <a:latin typeface="Adobe Caslon Pro" pitchFamily="18" charset="0"/>
            </a:endParaRPr>
          </a:p>
          <a:p>
            <a:endParaRPr lang="fr-FR" dirty="0"/>
          </a:p>
        </p:txBody>
      </p:sp>
      <p:pic>
        <p:nvPicPr>
          <p:cNvPr id="7" name="Espace réservé du contenu 6" descr="Img00017.jpg"/>
          <p:cNvPicPr>
            <a:picLocks noGrp="1" noChangeAspect="1"/>
          </p:cNvPicPr>
          <p:nvPr>
            <p:ph sz="half" idx="1"/>
          </p:nvPr>
        </p:nvPicPr>
        <p:blipFill>
          <a:blip r:embed="rId2" cstate="print"/>
          <a:stretch>
            <a:fillRect/>
          </a:stretch>
        </p:blipFill>
        <p:spPr>
          <a:xfrm>
            <a:off x="4139952" y="2636912"/>
            <a:ext cx="4495575" cy="3810000"/>
          </a:xfrm>
        </p:spPr>
      </p:pic>
      <p:pic>
        <p:nvPicPr>
          <p:cNvPr id="9" name="Image 8" descr="PA290234.JPG"/>
          <p:cNvPicPr>
            <a:picLocks noChangeAspect="1"/>
          </p:cNvPicPr>
          <p:nvPr/>
        </p:nvPicPr>
        <p:blipFill>
          <a:blip r:embed="rId3" cstate="print"/>
          <a:stretch>
            <a:fillRect/>
          </a:stretch>
        </p:blipFill>
        <p:spPr>
          <a:xfrm>
            <a:off x="4283968" y="260647"/>
            <a:ext cx="2592288" cy="2106235"/>
          </a:xfrm>
          <a:prstGeom prst="rect">
            <a:avLst/>
          </a:prstGeom>
        </p:spPr>
      </p:pic>
      <p:pic>
        <p:nvPicPr>
          <p:cNvPr id="10" name="Image 9" descr="IMG_2068.jpeg"/>
          <p:cNvPicPr>
            <a:picLocks noChangeAspect="1"/>
          </p:cNvPicPr>
          <p:nvPr/>
        </p:nvPicPr>
        <p:blipFill>
          <a:blip r:embed="rId4" cstate="print"/>
          <a:stretch>
            <a:fillRect/>
          </a:stretch>
        </p:blipFill>
        <p:spPr>
          <a:xfrm>
            <a:off x="7020272" y="260648"/>
            <a:ext cx="1584176" cy="2105512"/>
          </a:xfrm>
          <a:prstGeom prst="rect">
            <a:avLst/>
          </a:prstGeom>
        </p:spPr>
      </p:pic>
      <p:sp>
        <p:nvSpPr>
          <p:cNvPr id="11" name="ZoneTexte 10"/>
          <p:cNvSpPr txBox="1"/>
          <p:nvPr/>
        </p:nvSpPr>
        <p:spPr>
          <a:xfrm>
            <a:off x="2195736" y="5085184"/>
            <a:ext cx="7848872" cy="1077218"/>
          </a:xfrm>
          <a:prstGeom prst="rect">
            <a:avLst/>
          </a:prstGeom>
          <a:noFill/>
        </p:spPr>
        <p:txBody>
          <a:bodyPr wrap="square" rtlCol="0">
            <a:spAutoFit/>
          </a:bodyPr>
          <a:lstStyle/>
          <a:p>
            <a:r>
              <a:rPr lang="fr-FR" sz="3200" b="1" dirty="0" smtClean="0">
                <a:solidFill>
                  <a:schemeClr val="accent1">
                    <a:lumMod val="60000"/>
                    <a:lumOff val="40000"/>
                  </a:schemeClr>
                </a:solidFill>
                <a:latin typeface="Academy Engraved LET" pitchFamily="2" charset="0"/>
              </a:rPr>
              <a:t>VERNISSAGE</a:t>
            </a:r>
            <a:r>
              <a:rPr lang="fr-FR" sz="3200" b="1" dirty="0" smtClean="0">
                <a:latin typeface="Academy Engraved LET" pitchFamily="2" charset="0"/>
              </a:rPr>
              <a:t>      </a:t>
            </a:r>
            <a:r>
              <a:rPr lang="fr-FR" sz="3200" b="1" dirty="0" smtClean="0">
                <a:solidFill>
                  <a:schemeClr val="bg1"/>
                </a:solidFill>
                <a:latin typeface="Academy Engraved LET" pitchFamily="2" charset="0"/>
              </a:rPr>
              <a:t>EXPOSITION           PHOTOS    CORINNE PERRON</a:t>
            </a:r>
            <a:endParaRPr lang="fr-FR" sz="3200" b="1" dirty="0">
              <a:solidFill>
                <a:schemeClr val="bg1"/>
              </a:solidFill>
              <a:latin typeface="Academy Engraved LET" pitchFamily="2" charset="0"/>
            </a:endParaRPr>
          </a:p>
        </p:txBody>
      </p:sp>
      <p:sp>
        <p:nvSpPr>
          <p:cNvPr id="13" name="ZoneTexte 12"/>
          <p:cNvSpPr txBox="1"/>
          <p:nvPr/>
        </p:nvSpPr>
        <p:spPr>
          <a:xfrm>
            <a:off x="539552" y="6396335"/>
            <a:ext cx="7920880" cy="461665"/>
          </a:xfrm>
          <a:prstGeom prst="rect">
            <a:avLst/>
          </a:prstGeom>
          <a:noFill/>
        </p:spPr>
        <p:txBody>
          <a:bodyPr wrap="square" rtlCol="0">
            <a:spAutoFit/>
          </a:bodyPr>
          <a:lstStyle/>
          <a:p>
            <a:pPr algn="ctr"/>
            <a:r>
              <a:rPr lang="fr-FR" sz="1200" dirty="0" smtClean="0"/>
              <a:t>Observatoire du Plancton -  Bd de la Compagnie des Indes – 56290 Port Louis</a:t>
            </a:r>
          </a:p>
          <a:p>
            <a:pPr algn="ctr"/>
            <a:r>
              <a:rPr lang="fr-FR" sz="1200" dirty="0" smtClean="0"/>
              <a:t>Tel 02 97 82 21 40 www.observatoire-plancton.fr</a:t>
            </a:r>
            <a:endParaRPr lang="fr-F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80928"/>
            <a:ext cx="8568952" cy="3827648"/>
          </a:xfrm>
        </p:spPr>
        <p:txBody>
          <a:bodyPr>
            <a:noAutofit/>
          </a:bodyPr>
          <a:lstStyle/>
          <a:p>
            <a:pPr algn="ctr"/>
            <a:r>
              <a:rPr lang="fr-FR" sz="3200" dirty="0" smtClean="0">
                <a:latin typeface="Academy Engraved LET" pitchFamily="2" charset="0"/>
              </a:rPr>
              <a:t>L’OBSERVATOIRE est décoré le 10 janvier par la </a:t>
            </a:r>
            <a:r>
              <a:rPr lang="fr-FR" sz="3200" i="1" dirty="0" smtClean="0">
                <a:latin typeface="Academy Engraved LET" pitchFamily="2" charset="0"/>
              </a:rPr>
              <a:t>Renaissance Française</a:t>
            </a:r>
            <a:endParaRPr lang="fr-FR" sz="3200" i="1" dirty="0">
              <a:latin typeface="Academy Engraved LET" pitchFamily="2" charset="0"/>
            </a:endParaRPr>
          </a:p>
        </p:txBody>
      </p:sp>
      <p:sp>
        <p:nvSpPr>
          <p:cNvPr id="3" name="Espace réservé du texte 2"/>
          <p:cNvSpPr>
            <a:spLocks noGrp="1"/>
          </p:cNvSpPr>
          <p:nvPr>
            <p:ph type="body" idx="2"/>
          </p:nvPr>
        </p:nvSpPr>
        <p:spPr/>
        <p:txBody>
          <a:bodyPr/>
          <a:lstStyle/>
          <a:p>
            <a:endParaRPr lang="fr-FR"/>
          </a:p>
        </p:txBody>
      </p:sp>
      <p:pic>
        <p:nvPicPr>
          <p:cNvPr id="1026" name="Picture 2"/>
          <p:cNvPicPr>
            <a:picLocks noChangeAspect="1" noChangeArrowheads="1"/>
          </p:cNvPicPr>
          <p:nvPr/>
        </p:nvPicPr>
        <p:blipFill>
          <a:blip r:embed="rId2" cstate="print"/>
          <a:srcRect l="30481" t="39855" r="17780" b="27032"/>
          <a:stretch>
            <a:fillRect/>
          </a:stretch>
        </p:blipFill>
        <p:spPr bwMode="auto">
          <a:xfrm>
            <a:off x="251520" y="116632"/>
            <a:ext cx="6660740" cy="266429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30297" t="38794" r="17170" b="23491"/>
          <a:stretch>
            <a:fillRect/>
          </a:stretch>
        </p:blipFill>
        <p:spPr bwMode="auto">
          <a:xfrm>
            <a:off x="2483769" y="3761345"/>
            <a:ext cx="6480720" cy="290801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l="15042" t="9871" r="70306" b="61751"/>
          <a:stretch>
            <a:fillRect/>
          </a:stretch>
        </p:blipFill>
        <p:spPr bwMode="auto">
          <a:xfrm>
            <a:off x="395536" y="3789040"/>
            <a:ext cx="1368152" cy="165618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Avec molécules et diatomée 2 et krill.jpg"/>
          <p:cNvPicPr>
            <a:picLocks noGrp="1" noChangeAspect="1"/>
          </p:cNvPicPr>
          <p:nvPr>
            <p:ph sz="half" idx="1"/>
          </p:nvPr>
        </p:nvPicPr>
        <p:blipFill>
          <a:blip r:embed="rId3" cstate="print"/>
          <a:stretch>
            <a:fillRect/>
          </a:stretch>
        </p:blipFill>
        <p:spPr>
          <a:xfrm>
            <a:off x="755576" y="404664"/>
            <a:ext cx="7644856" cy="5760640"/>
          </a:xfrm>
        </p:spPr>
      </p:pic>
      <p:sp>
        <p:nvSpPr>
          <p:cNvPr id="8" name="Rectangle 7"/>
          <p:cNvSpPr/>
          <p:nvPr/>
        </p:nvSpPr>
        <p:spPr>
          <a:xfrm>
            <a:off x="251520" y="6396335"/>
            <a:ext cx="8892480" cy="461665"/>
          </a:xfrm>
          <a:prstGeom prst="rect">
            <a:avLst/>
          </a:prstGeom>
        </p:spPr>
        <p:txBody>
          <a:bodyPr wrap="square">
            <a:spAutoFit/>
          </a:bodyPr>
          <a:lstStyle/>
          <a:p>
            <a:pPr algn="ctr"/>
            <a:r>
              <a:rPr lang="fr-FR" sz="1200" dirty="0" smtClean="0"/>
              <a:t>Observatoire du Plancton -  Bd de la Compagnie des Indes – 56290 Port Louis</a:t>
            </a:r>
          </a:p>
          <a:p>
            <a:pPr algn="ctr"/>
            <a:r>
              <a:rPr lang="fr-FR" sz="1200" dirty="0" smtClean="0"/>
              <a:t>Tel 02 97 82 21 40 www.observatoire-plancton.fr</a:t>
            </a:r>
            <a:endParaRPr lang="fr-FR" sz="1200" dirty="0"/>
          </a:p>
        </p:txBody>
      </p:sp>
    </p:spTree>
  </p:cSld>
  <p:clrMapOvr>
    <a:masterClrMapping/>
  </p:clrMapOvr>
</p:sld>
</file>

<file path=ppt/theme/theme1.xml><?xml version="1.0" encoding="utf-8"?>
<a:theme xmlns:a="http://schemas.openxmlformats.org/drawingml/2006/main" name="Technique">
  <a:themeElements>
    <a:clrScheme name="Technique">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506</TotalTime>
  <Words>122</Words>
  <Application>Microsoft Office PowerPoint</Application>
  <PresentationFormat>Affichage à l'écran (4:3)</PresentationFormat>
  <Paragraphs>28</Paragraphs>
  <Slides>4</Slides>
  <Notes>2</Notes>
  <HiddenSlides>0</HiddenSlides>
  <MMClips>0</MMClips>
  <ScaleCrop>false</ScaleCrop>
  <HeadingPairs>
    <vt:vector size="4" baseType="variant">
      <vt:variant>
        <vt:lpstr>Thème</vt:lpstr>
      </vt:variant>
      <vt:variant>
        <vt:i4>1</vt:i4>
      </vt:variant>
      <vt:variant>
        <vt:lpstr>Titres des diapositives</vt:lpstr>
      </vt:variant>
      <vt:variant>
        <vt:i4>4</vt:i4>
      </vt:variant>
    </vt:vector>
  </HeadingPairs>
  <TitlesOfParts>
    <vt:vector size="5" baseType="lpstr">
      <vt:lpstr>Technique</vt:lpstr>
      <vt:lpstr>Diapositive 1</vt:lpstr>
      <vt:lpstr>Diapositive 2</vt:lpstr>
      <vt:lpstr>L’OBSERVATOIRE est décoré le 10 janvier par la Renaissance Française</vt:lpstr>
      <vt:lpstr>Diapositive 4</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 CORINNE PERRON</dc:title>
  <dc:creator>Observatoire</dc:creator>
  <cp:lastModifiedBy>Observatoire</cp:lastModifiedBy>
  <cp:revision>58</cp:revision>
  <dcterms:created xsi:type="dcterms:W3CDTF">2013-11-18T14:38:15Z</dcterms:created>
  <dcterms:modified xsi:type="dcterms:W3CDTF">2013-12-09T10:04:33Z</dcterms:modified>
</cp:coreProperties>
</file>